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05 5.1-5.5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344562" y="428368"/>
            <a:ext cx="774357" cy="4613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35395" y="650789"/>
            <a:ext cx="5791200" cy="15981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840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9704173" y="2380735"/>
            <a:ext cx="8239" cy="4283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322011" y="2380735"/>
            <a:ext cx="8238" cy="420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628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015049" y="5535827"/>
            <a:ext cx="1005016" cy="4118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76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13686" y="881218"/>
            <a:ext cx="881449" cy="2967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166050" y="1134548"/>
            <a:ext cx="1570707" cy="13450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773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29016" y="881217"/>
            <a:ext cx="617838" cy="2556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163330" y="1005016"/>
            <a:ext cx="2199502" cy="15404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101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20778" y="881217"/>
            <a:ext cx="733168" cy="3379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3253946" y="1050209"/>
            <a:ext cx="2627870" cy="14623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478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12541" y="881217"/>
            <a:ext cx="1054443" cy="3132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91697" y="1013254"/>
            <a:ext cx="2825579" cy="14828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881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5090984" y="2644346"/>
            <a:ext cx="8238" cy="4448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593492" y="2644346"/>
            <a:ext cx="8238" cy="4448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135130" y="2644346"/>
            <a:ext cx="8238" cy="4448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685006" y="2644346"/>
            <a:ext cx="8238" cy="4448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561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29016" y="881217"/>
            <a:ext cx="799070" cy="305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3211065" y="1141578"/>
            <a:ext cx="1608070" cy="19311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066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189838" y="3138616"/>
            <a:ext cx="1548713" cy="329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297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4097" y="538163"/>
            <a:ext cx="932380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807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46638" y="766119"/>
            <a:ext cx="1392194" cy="40365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55308" y="963827"/>
            <a:ext cx="4802660" cy="15651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734962" y="2578443"/>
            <a:ext cx="5931243" cy="3155092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3702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54876" y="815546"/>
            <a:ext cx="1342767" cy="40365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14119" y="1021492"/>
            <a:ext cx="5618205" cy="1532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809103" y="2636108"/>
            <a:ext cx="6598508" cy="3105665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600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38400" y="881217"/>
            <a:ext cx="551935" cy="3462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2990335" y="1054328"/>
            <a:ext cx="7059827" cy="14499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993924" y="2586681"/>
            <a:ext cx="3048000" cy="8238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993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9144000" y="2636108"/>
            <a:ext cx="8238" cy="420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9794789" y="2636108"/>
            <a:ext cx="8238" cy="420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0437340" y="2636108"/>
            <a:ext cx="8238" cy="420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597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96065" y="881217"/>
            <a:ext cx="963827" cy="3132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484605" y="1029730"/>
            <a:ext cx="5165125" cy="211712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907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9127524" y="3146854"/>
            <a:ext cx="145809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30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1217"/>
            <a:ext cx="10515600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90984" y="1878227"/>
            <a:ext cx="1449859" cy="4695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53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3991"/>
          <a:stretch/>
        </p:blipFill>
        <p:spPr>
          <a:xfrm>
            <a:off x="2099619" y="881217"/>
            <a:ext cx="7992762" cy="49526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855308" y="881217"/>
            <a:ext cx="897924" cy="2885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275438" y="1186249"/>
            <a:ext cx="24713" cy="16146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7337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83459" y="609600"/>
            <a:ext cx="700217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3933568" y="823784"/>
            <a:ext cx="28832" cy="10132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9124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4110681" y="2042984"/>
            <a:ext cx="16476" cy="5684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24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26724" y="5824151"/>
            <a:ext cx="1309817" cy="5601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31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83459" y="609600"/>
            <a:ext cx="700217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181132" y="792417"/>
            <a:ext cx="357917" cy="10693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2911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01081" y="538163"/>
            <a:ext cx="650789" cy="2773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056564" y="774924"/>
            <a:ext cx="1125036" cy="11197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2966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4744995" y="2042984"/>
            <a:ext cx="8237" cy="6672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552303" y="2051222"/>
            <a:ext cx="8238" cy="6590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155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83459" y="609600"/>
            <a:ext cx="700217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3933568" y="823784"/>
            <a:ext cx="646670" cy="18782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3476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476368" y="538163"/>
            <a:ext cx="930875" cy="3762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270920" y="859301"/>
            <a:ext cx="1783891" cy="18838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7545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484605" y="538163"/>
            <a:ext cx="733168" cy="2691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234249" y="659027"/>
            <a:ext cx="1886465" cy="1573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744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83459" y="609600"/>
            <a:ext cx="700217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4283676" y="716692"/>
            <a:ext cx="2636108" cy="15240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70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83459" y="609600"/>
            <a:ext cx="700217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4283676" y="716692"/>
            <a:ext cx="3459892" cy="14910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06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697362" y="2356022"/>
            <a:ext cx="0" cy="3377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8151341" y="2356022"/>
            <a:ext cx="0" cy="3377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06962" y="2356022"/>
            <a:ext cx="0" cy="3377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6807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459892" y="538163"/>
            <a:ext cx="1029730" cy="29385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6"/>
          </p:cNvCxnSpPr>
          <p:nvPr/>
        </p:nvCxnSpPr>
        <p:spPr>
          <a:xfrm>
            <a:off x="4489622" y="685093"/>
            <a:ext cx="2421924" cy="19839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380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319849" y="538163"/>
            <a:ext cx="840259" cy="29385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3739979" y="832022"/>
            <a:ext cx="733167" cy="23395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8783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20" y="538163"/>
            <a:ext cx="9112559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50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319849" y="538163"/>
            <a:ext cx="799070" cy="3268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001898" y="817113"/>
            <a:ext cx="759572" cy="13988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83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377514" y="538163"/>
            <a:ext cx="749643" cy="29385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017374" y="788987"/>
            <a:ext cx="1155988" cy="14022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095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4967416" y="2397211"/>
            <a:ext cx="16476" cy="4366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560541" y="2388973"/>
            <a:ext cx="16475" cy="4530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124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253946" y="538163"/>
            <a:ext cx="1062681" cy="3432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161001" y="831176"/>
            <a:ext cx="4068599" cy="23403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799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993" y="538163"/>
            <a:ext cx="946801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336324" y="469557"/>
            <a:ext cx="774357" cy="4777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10681" y="708454"/>
            <a:ext cx="5247503" cy="15981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671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</Words>
  <Application>Microsoft Office PowerPoint</Application>
  <PresentationFormat>Widescreen</PresentationFormat>
  <Paragraphs>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Calibri Light</vt:lpstr>
      <vt:lpstr>Office Theme</vt:lpstr>
      <vt:lpstr>Module 05 5.1-5.5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2015-09-03T18:25:26Z</dcterms:created>
  <dcterms:modified xsi:type="dcterms:W3CDTF">2019-08-01T17:36:48Z</dcterms:modified>
</cp:coreProperties>
</file>